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85227-2165-40CE-B460-89A845D75C91}" v="30" dt="2020-09-04T10:23:02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DCA85227-2165-40CE-B460-89A845D75C91}"/>
    <pc:docChg chg="undo custSel addSld delSld modSld">
      <pc:chgData name="Thomas Noordeloos" userId="7c446670-7459-44eb-8c93-60d80c060528" providerId="ADAL" clId="{DCA85227-2165-40CE-B460-89A845D75C91}" dt="2020-09-04T10:27:24.725" v="894" actId="20577"/>
      <pc:docMkLst>
        <pc:docMk/>
      </pc:docMkLst>
      <pc:sldChg chg="addSp delSp modSp mod">
        <pc:chgData name="Thomas Noordeloos" userId="7c446670-7459-44eb-8c93-60d80c060528" providerId="ADAL" clId="{DCA85227-2165-40CE-B460-89A845D75C91}" dt="2020-09-03T11:11:57.964" v="69" actId="20577"/>
        <pc:sldMkLst>
          <pc:docMk/>
          <pc:sldMk cId="3788715575" sldId="256"/>
        </pc:sldMkLst>
        <pc:spChg chg="del">
          <ac:chgData name="Thomas Noordeloos" userId="7c446670-7459-44eb-8c93-60d80c060528" providerId="ADAL" clId="{DCA85227-2165-40CE-B460-89A845D75C91}" dt="2020-09-03T11:09:40.513" v="0" actId="478"/>
          <ac:spMkLst>
            <pc:docMk/>
            <pc:sldMk cId="3788715575" sldId="256"/>
            <ac:spMk id="2" creationId="{84D64868-659A-481B-A748-9B1F00F50AB2}"/>
          </ac:spMkLst>
        </pc:spChg>
        <pc:spChg chg="del">
          <ac:chgData name="Thomas Noordeloos" userId="7c446670-7459-44eb-8c93-60d80c060528" providerId="ADAL" clId="{DCA85227-2165-40CE-B460-89A845D75C91}" dt="2020-09-03T11:09:41.795" v="1" actId="478"/>
          <ac:spMkLst>
            <pc:docMk/>
            <pc:sldMk cId="3788715575" sldId="256"/>
            <ac:spMk id="4" creationId="{1E9E6D6B-6CF3-4039-A231-2C51D94D266D}"/>
          </ac:spMkLst>
        </pc:spChg>
        <pc:spChg chg="add del">
          <ac:chgData name="Thomas Noordeloos" userId="7c446670-7459-44eb-8c93-60d80c060528" providerId="ADAL" clId="{DCA85227-2165-40CE-B460-89A845D75C91}" dt="2020-09-03T11:09:43.976" v="3" actId="22"/>
          <ac:spMkLst>
            <pc:docMk/>
            <pc:sldMk cId="3788715575" sldId="256"/>
            <ac:spMk id="5" creationId="{C826B7AE-05B9-4D1C-9C59-A2FA0F586649}"/>
          </ac:spMkLst>
        </pc:spChg>
        <pc:spChg chg="add mod">
          <ac:chgData name="Thomas Noordeloos" userId="7c446670-7459-44eb-8c93-60d80c060528" providerId="ADAL" clId="{DCA85227-2165-40CE-B460-89A845D75C91}" dt="2020-09-03T11:11:57.964" v="69" actId="20577"/>
          <ac:spMkLst>
            <pc:docMk/>
            <pc:sldMk cId="3788715575" sldId="256"/>
            <ac:spMk id="9" creationId="{0041CBD8-E123-48FD-88E4-17DB5C1A0279}"/>
          </ac:spMkLst>
        </pc:spChg>
        <pc:picChg chg="add mod">
          <ac:chgData name="Thomas Noordeloos" userId="7c446670-7459-44eb-8c93-60d80c060528" providerId="ADAL" clId="{DCA85227-2165-40CE-B460-89A845D75C91}" dt="2020-09-03T11:11:48.763" v="53" actId="1076"/>
          <ac:picMkLst>
            <pc:docMk/>
            <pc:sldMk cId="3788715575" sldId="256"/>
            <ac:picMk id="7" creationId="{A8FF9EE7-8A4E-4C2C-A03E-3463852FB2D0}"/>
          </ac:picMkLst>
        </pc:picChg>
      </pc:sldChg>
      <pc:sldChg chg="addSp delSp modSp mod">
        <pc:chgData name="Thomas Noordeloos" userId="7c446670-7459-44eb-8c93-60d80c060528" providerId="ADAL" clId="{DCA85227-2165-40CE-B460-89A845D75C91}" dt="2020-09-03T11:31:27.622" v="102" actId="1076"/>
        <pc:sldMkLst>
          <pc:docMk/>
          <pc:sldMk cId="4270106566" sldId="257"/>
        </pc:sldMkLst>
        <pc:spChg chg="del">
          <ac:chgData name="Thomas Noordeloos" userId="7c446670-7459-44eb-8c93-60d80c060528" providerId="ADAL" clId="{DCA85227-2165-40CE-B460-89A845D75C91}" dt="2020-09-03T11:28:56.521" v="71" actId="478"/>
          <ac:spMkLst>
            <pc:docMk/>
            <pc:sldMk cId="4270106566" sldId="257"/>
            <ac:spMk id="2" creationId="{2DA2F6A2-6326-43AC-97B2-6E1A15FABF78}"/>
          </ac:spMkLst>
        </pc:spChg>
        <pc:spChg chg="del">
          <ac:chgData name="Thomas Noordeloos" userId="7c446670-7459-44eb-8c93-60d80c060528" providerId="ADAL" clId="{DCA85227-2165-40CE-B460-89A845D75C91}" dt="2020-09-03T11:28:58.510" v="72" actId="478"/>
          <ac:spMkLst>
            <pc:docMk/>
            <pc:sldMk cId="4270106566" sldId="257"/>
            <ac:spMk id="3" creationId="{7A60AFB7-6C62-416D-A2B5-36CEBB3DCECF}"/>
          </ac:spMkLst>
        </pc:spChg>
        <pc:spChg chg="del mod topLvl">
          <ac:chgData name="Thomas Noordeloos" userId="7c446670-7459-44eb-8c93-60d80c060528" providerId="ADAL" clId="{DCA85227-2165-40CE-B460-89A845D75C91}" dt="2020-09-03T11:29:15.056" v="76" actId="478"/>
          <ac:spMkLst>
            <pc:docMk/>
            <pc:sldMk cId="4270106566" sldId="257"/>
            <ac:spMk id="5" creationId="{BE43410C-B2D6-422E-9F17-B478740AABD7}"/>
          </ac:spMkLst>
        </pc:spChg>
        <pc:spChg chg="mod topLvl">
          <ac:chgData name="Thomas Noordeloos" userId="7c446670-7459-44eb-8c93-60d80c060528" providerId="ADAL" clId="{DCA85227-2165-40CE-B460-89A845D75C91}" dt="2020-09-03T11:29:33.468" v="80" actId="1076"/>
          <ac:spMkLst>
            <pc:docMk/>
            <pc:sldMk cId="4270106566" sldId="257"/>
            <ac:spMk id="6" creationId="{751666BB-B952-4470-9519-0C53B061DD43}"/>
          </ac:spMkLst>
        </pc:spChg>
        <pc:spChg chg="add del mod">
          <ac:chgData name="Thomas Noordeloos" userId="7c446670-7459-44eb-8c93-60d80c060528" providerId="ADAL" clId="{DCA85227-2165-40CE-B460-89A845D75C91}" dt="2020-09-03T11:31:00.180" v="83" actId="478"/>
          <ac:spMkLst>
            <pc:docMk/>
            <pc:sldMk cId="4270106566" sldId="257"/>
            <ac:spMk id="8" creationId="{7ECAF225-8684-45F6-B2F6-2E1D26C8FD12}"/>
          </ac:spMkLst>
        </pc:spChg>
        <pc:spChg chg="add mod">
          <ac:chgData name="Thomas Noordeloos" userId="7c446670-7459-44eb-8c93-60d80c060528" providerId="ADAL" clId="{DCA85227-2165-40CE-B460-89A845D75C91}" dt="2020-09-03T11:31:27.622" v="102" actId="1076"/>
          <ac:spMkLst>
            <pc:docMk/>
            <pc:sldMk cId="4270106566" sldId="257"/>
            <ac:spMk id="10" creationId="{7266A743-EF4A-43C3-A6D2-836CDD906861}"/>
          </ac:spMkLst>
        </pc:spChg>
        <pc:grpChg chg="add del mod">
          <ac:chgData name="Thomas Noordeloos" userId="7c446670-7459-44eb-8c93-60d80c060528" providerId="ADAL" clId="{DCA85227-2165-40CE-B460-89A845D75C91}" dt="2020-09-03T11:29:15.056" v="76" actId="478"/>
          <ac:grpSpMkLst>
            <pc:docMk/>
            <pc:sldMk cId="4270106566" sldId="257"/>
            <ac:grpSpMk id="4" creationId="{5B8A5244-242F-4BB8-845B-68918C684108}"/>
          </ac:grpSpMkLst>
        </pc:grpChg>
        <pc:picChg chg="add mod">
          <ac:chgData name="Thomas Noordeloos" userId="7c446670-7459-44eb-8c93-60d80c060528" providerId="ADAL" clId="{DCA85227-2165-40CE-B460-89A845D75C91}" dt="2020-09-03T11:29:37.636" v="81" actId="1076"/>
          <ac:picMkLst>
            <pc:docMk/>
            <pc:sldMk cId="4270106566" sldId="257"/>
            <ac:picMk id="7" creationId="{965FD277-2C56-40D4-B24D-BB22CB471A94}"/>
          </ac:picMkLst>
        </pc:picChg>
      </pc:sldChg>
      <pc:sldChg chg="addSp delSp modSp add mod">
        <pc:chgData name="Thomas Noordeloos" userId="7c446670-7459-44eb-8c93-60d80c060528" providerId="ADAL" clId="{DCA85227-2165-40CE-B460-89A845D75C91}" dt="2020-09-03T11:32:23.691" v="110" actId="1076"/>
        <pc:sldMkLst>
          <pc:docMk/>
          <pc:sldMk cId="3460294554" sldId="258"/>
        </pc:sldMkLst>
        <pc:spChg chg="mod">
          <ac:chgData name="Thomas Noordeloos" userId="7c446670-7459-44eb-8c93-60d80c060528" providerId="ADAL" clId="{DCA85227-2165-40CE-B460-89A845D75C91}" dt="2020-09-03T11:31:43.093" v="104" actId="1076"/>
          <ac:spMkLst>
            <pc:docMk/>
            <pc:sldMk cId="3460294554" sldId="258"/>
            <ac:spMk id="6" creationId="{751666BB-B952-4470-9519-0C53B061DD43}"/>
          </ac:spMkLst>
        </pc:spChg>
        <pc:spChg chg="del">
          <ac:chgData name="Thomas Noordeloos" userId="7c446670-7459-44eb-8c93-60d80c060528" providerId="ADAL" clId="{DCA85227-2165-40CE-B460-89A845D75C91}" dt="2020-09-03T11:32:14.980" v="106" actId="478"/>
          <ac:spMkLst>
            <pc:docMk/>
            <pc:sldMk cId="3460294554" sldId="258"/>
            <ac:spMk id="10" creationId="{7266A743-EF4A-43C3-A6D2-836CDD906861}"/>
          </ac:spMkLst>
        </pc:spChg>
        <pc:picChg chg="add mod">
          <ac:chgData name="Thomas Noordeloos" userId="7c446670-7459-44eb-8c93-60d80c060528" providerId="ADAL" clId="{DCA85227-2165-40CE-B460-89A845D75C91}" dt="2020-09-03T11:32:23.691" v="110" actId="1076"/>
          <ac:picMkLst>
            <pc:docMk/>
            <pc:sldMk cId="3460294554" sldId="258"/>
            <ac:picMk id="2" creationId="{2883EED5-3F3F-4C7B-9BA7-F1AC66DC874E}"/>
          </ac:picMkLst>
        </pc:picChg>
        <pc:picChg chg="del">
          <ac:chgData name="Thomas Noordeloos" userId="7c446670-7459-44eb-8c93-60d80c060528" providerId="ADAL" clId="{DCA85227-2165-40CE-B460-89A845D75C91}" dt="2020-09-03T11:32:13.101" v="105" actId="478"/>
          <ac:picMkLst>
            <pc:docMk/>
            <pc:sldMk cId="3460294554" sldId="258"/>
            <ac:picMk id="7" creationId="{965FD277-2C56-40D4-B24D-BB22CB471A94}"/>
          </ac:picMkLst>
        </pc:picChg>
      </pc:sldChg>
      <pc:sldChg chg="addSp delSp modSp add mod">
        <pc:chgData name="Thomas Noordeloos" userId="7c446670-7459-44eb-8c93-60d80c060528" providerId="ADAL" clId="{DCA85227-2165-40CE-B460-89A845D75C91}" dt="2020-09-03T11:51:11.631" v="204" actId="20577"/>
        <pc:sldMkLst>
          <pc:docMk/>
          <pc:sldMk cId="4183374632" sldId="259"/>
        </pc:sldMkLst>
        <pc:spChg chg="del mod topLvl">
          <ac:chgData name="Thomas Noordeloos" userId="7c446670-7459-44eb-8c93-60d80c060528" providerId="ADAL" clId="{DCA85227-2165-40CE-B460-89A845D75C91}" dt="2020-09-03T11:33:08.933" v="121" actId="478"/>
          <ac:spMkLst>
            <pc:docMk/>
            <pc:sldMk cId="4183374632" sldId="259"/>
            <ac:spMk id="5" creationId="{1A4DF900-5BE5-4AD0-A8FF-CC3003EEB1E0}"/>
          </ac:spMkLst>
        </pc:spChg>
        <pc:spChg chg="del">
          <ac:chgData name="Thomas Noordeloos" userId="7c446670-7459-44eb-8c93-60d80c060528" providerId="ADAL" clId="{DCA85227-2165-40CE-B460-89A845D75C91}" dt="2020-09-03T11:32:37.373" v="113" actId="478"/>
          <ac:spMkLst>
            <pc:docMk/>
            <pc:sldMk cId="4183374632" sldId="259"/>
            <ac:spMk id="6" creationId="{751666BB-B952-4470-9519-0C53B061DD43}"/>
          </ac:spMkLst>
        </pc:spChg>
        <pc:spChg chg="mod topLvl">
          <ac:chgData name="Thomas Noordeloos" userId="7c446670-7459-44eb-8c93-60d80c060528" providerId="ADAL" clId="{DCA85227-2165-40CE-B460-89A845D75C91}" dt="2020-09-03T11:51:11.631" v="204" actId="20577"/>
          <ac:spMkLst>
            <pc:docMk/>
            <pc:sldMk cId="4183374632" sldId="259"/>
            <ac:spMk id="7" creationId="{6EAC84F9-9365-4D32-B8FC-DB14CF1A7D19}"/>
          </ac:spMkLst>
        </pc:spChg>
        <pc:spChg chg="add mod">
          <ac:chgData name="Thomas Noordeloos" userId="7c446670-7459-44eb-8c93-60d80c060528" providerId="ADAL" clId="{DCA85227-2165-40CE-B460-89A845D75C91}" dt="2020-09-03T11:33:51.997" v="141" actId="1076"/>
          <ac:spMkLst>
            <pc:docMk/>
            <pc:sldMk cId="4183374632" sldId="259"/>
            <ac:spMk id="9" creationId="{E0764D6A-9407-4A88-86DE-D94556F05EC5}"/>
          </ac:spMkLst>
        </pc:spChg>
        <pc:grpChg chg="add del mod">
          <ac:chgData name="Thomas Noordeloos" userId="7c446670-7459-44eb-8c93-60d80c060528" providerId="ADAL" clId="{DCA85227-2165-40CE-B460-89A845D75C91}" dt="2020-09-03T11:33:08.933" v="121" actId="478"/>
          <ac:grpSpMkLst>
            <pc:docMk/>
            <pc:sldMk cId="4183374632" sldId="259"/>
            <ac:grpSpMk id="4" creationId="{000E8096-3D6C-4802-9162-81466AEC685C}"/>
          </ac:grpSpMkLst>
        </pc:grpChg>
        <pc:picChg chg="del">
          <ac:chgData name="Thomas Noordeloos" userId="7c446670-7459-44eb-8c93-60d80c060528" providerId="ADAL" clId="{DCA85227-2165-40CE-B460-89A845D75C91}" dt="2020-09-03T11:32:35.773" v="112" actId="478"/>
          <ac:picMkLst>
            <pc:docMk/>
            <pc:sldMk cId="4183374632" sldId="259"/>
            <ac:picMk id="2" creationId="{2883EED5-3F3F-4C7B-9BA7-F1AC66DC874E}"/>
          </ac:picMkLst>
        </pc:picChg>
        <pc:picChg chg="add mod">
          <ac:chgData name="Thomas Noordeloos" userId="7c446670-7459-44eb-8c93-60d80c060528" providerId="ADAL" clId="{DCA85227-2165-40CE-B460-89A845D75C91}" dt="2020-09-03T11:33:35.214" v="126" actId="1076"/>
          <ac:picMkLst>
            <pc:docMk/>
            <pc:sldMk cId="4183374632" sldId="259"/>
            <ac:picMk id="8" creationId="{48F94BD0-FF76-43F0-86C3-355FEF3ABCF0}"/>
          </ac:picMkLst>
        </pc:picChg>
      </pc:sldChg>
      <pc:sldChg chg="add del">
        <pc:chgData name="Thomas Noordeloos" userId="7c446670-7459-44eb-8c93-60d80c060528" providerId="ADAL" clId="{DCA85227-2165-40CE-B460-89A845D75C91}" dt="2020-09-03T13:02:46.191" v="273" actId="47"/>
        <pc:sldMkLst>
          <pc:docMk/>
          <pc:sldMk cId="3064440260" sldId="260"/>
        </pc:sldMkLst>
      </pc:sldChg>
      <pc:sldChg chg="add del">
        <pc:chgData name="Thomas Noordeloos" userId="7c446670-7459-44eb-8c93-60d80c060528" providerId="ADAL" clId="{DCA85227-2165-40CE-B460-89A845D75C91}" dt="2020-09-03T13:02:46.191" v="273" actId="47"/>
        <pc:sldMkLst>
          <pc:docMk/>
          <pc:sldMk cId="2244199131" sldId="261"/>
        </pc:sldMkLst>
      </pc:sldChg>
      <pc:sldChg chg="add del">
        <pc:chgData name="Thomas Noordeloos" userId="7c446670-7459-44eb-8c93-60d80c060528" providerId="ADAL" clId="{DCA85227-2165-40CE-B460-89A845D75C91}" dt="2020-09-03T13:02:46.191" v="273" actId="47"/>
        <pc:sldMkLst>
          <pc:docMk/>
          <pc:sldMk cId="3702577736" sldId="262"/>
        </pc:sldMkLst>
      </pc:sldChg>
      <pc:sldChg chg="addSp delSp modSp add mod">
        <pc:chgData name="Thomas Noordeloos" userId="7c446670-7459-44eb-8c93-60d80c060528" providerId="ADAL" clId="{DCA85227-2165-40CE-B460-89A845D75C91}" dt="2020-09-03T11:51:22.770" v="206"/>
        <pc:sldMkLst>
          <pc:docMk/>
          <pc:sldMk cId="3825067010" sldId="263"/>
        </pc:sldMkLst>
        <pc:spChg chg="mod">
          <ac:chgData name="Thomas Noordeloos" userId="7c446670-7459-44eb-8c93-60d80c060528" providerId="ADAL" clId="{DCA85227-2165-40CE-B460-89A845D75C91}" dt="2020-09-03T11:51:22.770" v="206"/>
          <ac:spMkLst>
            <pc:docMk/>
            <pc:sldMk cId="3825067010" sldId="263"/>
            <ac:spMk id="7" creationId="{6EAC84F9-9365-4D32-B8FC-DB14CF1A7D19}"/>
          </ac:spMkLst>
        </pc:spChg>
        <pc:spChg chg="mod">
          <ac:chgData name="Thomas Noordeloos" userId="7c446670-7459-44eb-8c93-60d80c060528" providerId="ADAL" clId="{DCA85227-2165-40CE-B460-89A845D75C91}" dt="2020-09-03T11:34:25.332" v="156" actId="20577"/>
          <ac:spMkLst>
            <pc:docMk/>
            <pc:sldMk cId="3825067010" sldId="263"/>
            <ac:spMk id="9" creationId="{E0764D6A-9407-4A88-86DE-D94556F05EC5}"/>
          </ac:spMkLst>
        </pc:spChg>
        <pc:picChg chg="add mod">
          <ac:chgData name="Thomas Noordeloos" userId="7c446670-7459-44eb-8c93-60d80c060528" providerId="ADAL" clId="{DCA85227-2165-40CE-B460-89A845D75C91}" dt="2020-09-03T11:34:18.110" v="145" actId="1076"/>
          <ac:picMkLst>
            <pc:docMk/>
            <pc:sldMk cId="3825067010" sldId="263"/>
            <ac:picMk id="2" creationId="{B3D1A15F-175A-4CCE-A343-4D91996242D7}"/>
          </ac:picMkLst>
        </pc:picChg>
        <pc:picChg chg="del">
          <ac:chgData name="Thomas Noordeloos" userId="7c446670-7459-44eb-8c93-60d80c060528" providerId="ADAL" clId="{DCA85227-2165-40CE-B460-89A845D75C91}" dt="2020-09-03T11:34:13.020" v="143" actId="478"/>
          <ac:picMkLst>
            <pc:docMk/>
            <pc:sldMk cId="3825067010" sldId="263"/>
            <ac:picMk id="8" creationId="{48F94BD0-FF76-43F0-86C3-355FEF3ABCF0}"/>
          </ac:picMkLst>
        </pc:picChg>
      </pc:sldChg>
      <pc:sldChg chg="addSp delSp modSp add mod modAnim">
        <pc:chgData name="Thomas Noordeloos" userId="7c446670-7459-44eb-8c93-60d80c060528" providerId="ADAL" clId="{DCA85227-2165-40CE-B460-89A845D75C91}" dt="2020-09-03T11:51:26.602" v="208"/>
        <pc:sldMkLst>
          <pc:docMk/>
          <pc:sldMk cId="1993994517" sldId="264"/>
        </pc:sldMkLst>
        <pc:spChg chg="mod">
          <ac:chgData name="Thomas Noordeloos" userId="7c446670-7459-44eb-8c93-60d80c060528" providerId="ADAL" clId="{DCA85227-2165-40CE-B460-89A845D75C91}" dt="2020-09-03T11:51:26.602" v="208"/>
          <ac:spMkLst>
            <pc:docMk/>
            <pc:sldMk cId="1993994517" sldId="264"/>
            <ac:spMk id="7" creationId="{6EAC84F9-9365-4D32-B8FC-DB14CF1A7D19}"/>
          </ac:spMkLst>
        </pc:spChg>
        <pc:spChg chg="mod">
          <ac:chgData name="Thomas Noordeloos" userId="7c446670-7459-44eb-8c93-60d80c060528" providerId="ADAL" clId="{DCA85227-2165-40CE-B460-89A845D75C91}" dt="2020-09-03T11:46:20.702" v="167" actId="20577"/>
          <ac:spMkLst>
            <pc:docMk/>
            <pc:sldMk cId="1993994517" sldId="264"/>
            <ac:spMk id="9" creationId="{E0764D6A-9407-4A88-86DE-D94556F05EC5}"/>
          </ac:spMkLst>
        </pc:spChg>
        <pc:picChg chg="del">
          <ac:chgData name="Thomas Noordeloos" userId="7c446670-7459-44eb-8c93-60d80c060528" providerId="ADAL" clId="{DCA85227-2165-40CE-B460-89A845D75C91}" dt="2020-09-03T11:46:23.909" v="168" actId="478"/>
          <ac:picMkLst>
            <pc:docMk/>
            <pc:sldMk cId="1993994517" sldId="264"/>
            <ac:picMk id="2" creationId="{B3D1A15F-175A-4CCE-A343-4D91996242D7}"/>
          </ac:picMkLst>
        </pc:picChg>
        <pc:picChg chg="add mod">
          <ac:chgData name="Thomas Noordeloos" userId="7c446670-7459-44eb-8c93-60d80c060528" providerId="ADAL" clId="{DCA85227-2165-40CE-B460-89A845D75C91}" dt="2020-09-03T11:50:49.814" v="187" actId="1076"/>
          <ac:picMkLst>
            <pc:docMk/>
            <pc:sldMk cId="1993994517" sldId="264"/>
            <ac:picMk id="3" creationId="{73D1C838-F90D-4FCB-AD3C-87C385912C2E}"/>
          </ac:picMkLst>
        </pc:picChg>
      </pc:sldChg>
      <pc:sldChg chg="addSp modSp add mod">
        <pc:chgData name="Thomas Noordeloos" userId="7c446670-7459-44eb-8c93-60d80c060528" providerId="ADAL" clId="{DCA85227-2165-40CE-B460-89A845D75C91}" dt="2020-09-03T11:51:31.181" v="210"/>
        <pc:sldMkLst>
          <pc:docMk/>
          <pc:sldMk cId="2491732591" sldId="265"/>
        </pc:sldMkLst>
        <pc:spChg chg="mod">
          <ac:chgData name="Thomas Noordeloos" userId="7c446670-7459-44eb-8c93-60d80c060528" providerId="ADAL" clId="{DCA85227-2165-40CE-B460-89A845D75C91}" dt="2020-09-03T11:51:31.181" v="210"/>
          <ac:spMkLst>
            <pc:docMk/>
            <pc:sldMk cId="2491732591" sldId="265"/>
            <ac:spMk id="7" creationId="{6EAC84F9-9365-4D32-B8FC-DB14CF1A7D19}"/>
          </ac:spMkLst>
        </pc:spChg>
        <pc:spChg chg="mod">
          <ac:chgData name="Thomas Noordeloos" userId="7c446670-7459-44eb-8c93-60d80c060528" providerId="ADAL" clId="{DCA85227-2165-40CE-B460-89A845D75C91}" dt="2020-09-03T11:46:41.861" v="181" actId="20577"/>
          <ac:spMkLst>
            <pc:docMk/>
            <pc:sldMk cId="2491732591" sldId="265"/>
            <ac:spMk id="9" creationId="{E0764D6A-9407-4A88-86DE-D94556F05EC5}"/>
          </ac:spMkLst>
        </pc:spChg>
        <pc:picChg chg="add mod">
          <ac:chgData name="Thomas Noordeloos" userId="7c446670-7459-44eb-8c93-60d80c060528" providerId="ADAL" clId="{DCA85227-2165-40CE-B460-89A845D75C91}" dt="2020-09-03T11:46:56.437" v="185" actId="1076"/>
          <ac:picMkLst>
            <pc:docMk/>
            <pc:sldMk cId="2491732591" sldId="265"/>
            <ac:picMk id="2" creationId="{88EA4A43-290C-4187-972E-2DB488D5D655}"/>
          </ac:picMkLst>
        </pc:picChg>
      </pc:sldChg>
      <pc:sldChg chg="addSp delSp modSp add mod">
        <pc:chgData name="Thomas Noordeloos" userId="7c446670-7459-44eb-8c93-60d80c060528" providerId="ADAL" clId="{DCA85227-2165-40CE-B460-89A845D75C91}" dt="2020-09-03T12:04:25.393" v="265"/>
        <pc:sldMkLst>
          <pc:docMk/>
          <pc:sldMk cId="3138541328" sldId="266"/>
        </pc:sldMkLst>
        <pc:spChg chg="mod">
          <ac:chgData name="Thomas Noordeloos" userId="7c446670-7459-44eb-8c93-60d80c060528" providerId="ADAL" clId="{DCA85227-2165-40CE-B460-89A845D75C91}" dt="2020-09-03T11:58:28.326" v="242" actId="20577"/>
          <ac:spMkLst>
            <pc:docMk/>
            <pc:sldMk cId="3138541328" sldId="266"/>
            <ac:spMk id="7" creationId="{6EAC84F9-9365-4D32-B8FC-DB14CF1A7D19}"/>
          </ac:spMkLst>
        </pc:spChg>
        <pc:spChg chg="del">
          <ac:chgData name="Thomas Noordeloos" userId="7c446670-7459-44eb-8c93-60d80c060528" providerId="ADAL" clId="{DCA85227-2165-40CE-B460-89A845D75C91}" dt="2020-09-03T11:58:32.367" v="243" actId="478"/>
          <ac:spMkLst>
            <pc:docMk/>
            <pc:sldMk cId="3138541328" sldId="266"/>
            <ac:spMk id="9" creationId="{E0764D6A-9407-4A88-86DE-D94556F05EC5}"/>
          </ac:spMkLst>
        </pc:spChg>
        <pc:picChg chg="del">
          <ac:chgData name="Thomas Noordeloos" userId="7c446670-7459-44eb-8c93-60d80c060528" providerId="ADAL" clId="{DCA85227-2165-40CE-B460-89A845D75C91}" dt="2020-09-03T11:58:32.805" v="244" actId="478"/>
          <ac:picMkLst>
            <pc:docMk/>
            <pc:sldMk cId="3138541328" sldId="266"/>
            <ac:picMk id="2" creationId="{88EA4A43-290C-4187-972E-2DB488D5D655}"/>
          </ac:picMkLst>
        </pc:picChg>
        <pc:picChg chg="add mod">
          <ac:chgData name="Thomas Noordeloos" userId="7c446670-7459-44eb-8c93-60d80c060528" providerId="ADAL" clId="{DCA85227-2165-40CE-B460-89A845D75C91}" dt="2020-09-03T12:03:19.388" v="263" actId="1076"/>
          <ac:picMkLst>
            <pc:docMk/>
            <pc:sldMk cId="3138541328" sldId="266"/>
            <ac:picMk id="3" creationId="{8AB92D8D-DB31-4842-AEE7-A7BD15FF173E}"/>
          </ac:picMkLst>
        </pc:picChg>
        <pc:picChg chg="add del mod">
          <ac:chgData name="Thomas Noordeloos" userId="7c446670-7459-44eb-8c93-60d80c060528" providerId="ADAL" clId="{DCA85227-2165-40CE-B460-89A845D75C91}" dt="2020-09-03T12:03:15.437" v="262" actId="478"/>
          <ac:picMkLst>
            <pc:docMk/>
            <pc:sldMk cId="3138541328" sldId="266"/>
            <ac:picMk id="1026" creationId="{6FA50AAF-1A00-4190-8988-9C0DCCD42E3D}"/>
          </ac:picMkLst>
        </pc:picChg>
        <pc:picChg chg="add del">
          <ac:chgData name="Thomas Noordeloos" userId="7c446670-7459-44eb-8c93-60d80c060528" providerId="ADAL" clId="{DCA85227-2165-40CE-B460-89A845D75C91}" dt="2020-09-03T12:04:25.393" v="265"/>
          <ac:picMkLst>
            <pc:docMk/>
            <pc:sldMk cId="3138541328" sldId="266"/>
            <ac:picMk id="1028" creationId="{D7417FF6-1E89-46B5-BDB0-3A842BF9014F}"/>
          </ac:picMkLst>
        </pc:picChg>
      </pc:sldChg>
      <pc:sldChg chg="addSp delSp modSp add mod modAnim">
        <pc:chgData name="Thomas Noordeloos" userId="7c446670-7459-44eb-8c93-60d80c060528" providerId="ADAL" clId="{DCA85227-2165-40CE-B460-89A845D75C91}" dt="2020-09-03T12:08:41.206" v="272" actId="1076"/>
        <pc:sldMkLst>
          <pc:docMk/>
          <pc:sldMk cId="2702980472" sldId="267"/>
        </pc:sldMkLst>
        <pc:spChg chg="add del">
          <ac:chgData name="Thomas Noordeloos" userId="7c446670-7459-44eb-8c93-60d80c060528" providerId="ADAL" clId="{DCA85227-2165-40CE-B460-89A845D75C91}" dt="2020-09-03T12:08:24.993" v="269" actId="22"/>
          <ac:spMkLst>
            <pc:docMk/>
            <pc:sldMk cId="2702980472" sldId="267"/>
            <ac:spMk id="5" creationId="{88F476F0-F6CD-454F-BA59-325FE310B0F0}"/>
          </ac:spMkLst>
        </pc:spChg>
        <pc:picChg chg="del">
          <ac:chgData name="Thomas Noordeloos" userId="7c446670-7459-44eb-8c93-60d80c060528" providerId="ADAL" clId="{DCA85227-2165-40CE-B460-89A845D75C91}" dt="2020-09-03T12:08:22.565" v="267" actId="478"/>
          <ac:picMkLst>
            <pc:docMk/>
            <pc:sldMk cId="2702980472" sldId="267"/>
            <ac:picMk id="3" creationId="{8AB92D8D-DB31-4842-AEE7-A7BD15FF173E}"/>
          </ac:picMkLst>
        </pc:picChg>
        <pc:picChg chg="add mod">
          <ac:chgData name="Thomas Noordeloos" userId="7c446670-7459-44eb-8c93-60d80c060528" providerId="ADAL" clId="{DCA85227-2165-40CE-B460-89A845D75C91}" dt="2020-09-03T12:08:41.206" v="272" actId="1076"/>
          <ac:picMkLst>
            <pc:docMk/>
            <pc:sldMk cId="2702980472" sldId="267"/>
            <ac:picMk id="4" creationId="{AE0F93A3-A5BD-4E7C-968E-80559FE204DC}"/>
          </ac:picMkLst>
        </pc:picChg>
      </pc:sldChg>
      <pc:sldChg chg="addSp delSp modSp add mod delAnim">
        <pc:chgData name="Thomas Noordeloos" userId="7c446670-7459-44eb-8c93-60d80c060528" providerId="ADAL" clId="{DCA85227-2165-40CE-B460-89A845D75C91}" dt="2020-09-04T10:27:24.725" v="894" actId="20577"/>
        <pc:sldMkLst>
          <pc:docMk/>
          <pc:sldMk cId="2047965044" sldId="268"/>
        </pc:sldMkLst>
        <pc:spChg chg="add mod">
          <ac:chgData name="Thomas Noordeloos" userId="7c446670-7459-44eb-8c93-60d80c060528" providerId="ADAL" clId="{DCA85227-2165-40CE-B460-89A845D75C91}" dt="2020-09-04T10:27:24.725" v="894" actId="20577"/>
          <ac:spMkLst>
            <pc:docMk/>
            <pc:sldMk cId="2047965044" sldId="268"/>
            <ac:spMk id="2" creationId="{A50A54F9-A82A-4E46-8CC8-76D397C7F792}"/>
          </ac:spMkLst>
        </pc:spChg>
        <pc:spChg chg="mod">
          <ac:chgData name="Thomas Noordeloos" userId="7c446670-7459-44eb-8c93-60d80c060528" providerId="ADAL" clId="{DCA85227-2165-40CE-B460-89A845D75C91}" dt="2020-09-03T13:06:18.475" v="286" actId="20577"/>
          <ac:spMkLst>
            <pc:docMk/>
            <pc:sldMk cId="2047965044" sldId="268"/>
            <ac:spMk id="7" creationId="{6EAC84F9-9365-4D32-B8FC-DB14CF1A7D19}"/>
          </ac:spMkLst>
        </pc:spChg>
        <pc:picChg chg="del">
          <ac:chgData name="Thomas Noordeloos" userId="7c446670-7459-44eb-8c93-60d80c060528" providerId="ADAL" clId="{DCA85227-2165-40CE-B460-89A845D75C91}" dt="2020-09-03T13:06:20.842" v="287" actId="478"/>
          <ac:picMkLst>
            <pc:docMk/>
            <pc:sldMk cId="2047965044" sldId="268"/>
            <ac:picMk id="4" creationId="{AE0F93A3-A5BD-4E7C-968E-80559FE204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138353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4dDs0T7sM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P3lH6l6Hs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8FF9EE7-8A4E-4C2C-A03E-3463852FB2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b="6337"/>
          <a:stretch/>
        </p:blipFill>
        <p:spPr>
          <a:xfrm>
            <a:off x="4002498" y="2751692"/>
            <a:ext cx="4187001" cy="3378494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0041CBD8-E123-48FD-88E4-17DB5C1A0279}"/>
              </a:ext>
            </a:extLst>
          </p:cNvPr>
          <p:cNvSpPr txBox="1"/>
          <p:nvPr/>
        </p:nvSpPr>
        <p:spPr>
          <a:xfrm>
            <a:off x="3086099" y="751144"/>
            <a:ext cx="60198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 &amp;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communicatie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Leerjaar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1 –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periode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Introductie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	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Aan de slag!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50A54F9-A82A-4E46-8CC8-76D397C7F792}"/>
              </a:ext>
            </a:extLst>
          </p:cNvPr>
          <p:cNvSpPr txBox="1"/>
          <p:nvPr/>
        </p:nvSpPr>
        <p:spPr>
          <a:xfrm>
            <a:off x="993404" y="1917576"/>
            <a:ext cx="106807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Voer deze opdracht samen met je IBS groep uit.</a:t>
            </a:r>
          </a:p>
          <a:p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Kies een jaarlijkse grootschalig project. Dit kan een festival, evenement of congres zijn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Wordt dit project dit jaar uitgevoerd?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sz="2000" dirty="0"/>
              <a:t>Zo ja; hoe wordt hierover gecommuniceerd? Zorg dat je een aantal voorbeelden hiervan verzameld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sz="2000" dirty="0"/>
              <a:t>Zo nee; wat zouden jullie bedenken en hoe zouden jullie hierover op een creatieve manieren communiceren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Presenteer jullie gekozen project.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4796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751666BB-B952-4470-9519-0C53B061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337" y="1154920"/>
            <a:ext cx="659932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Wat is Marketing volgens jullie?</a:t>
            </a:r>
          </a:p>
          <a:p>
            <a:pPr algn="ctr">
              <a:buFont typeface="Arial" pitchFamily="34" charset="0"/>
              <a:buChar char="•"/>
            </a:pPr>
            <a:endParaRPr lang="nl-NL" sz="36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/>
            <a:endParaRPr lang="nl-NL" sz="44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65FD277-2C56-40D4-B24D-BB22CB471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265137"/>
            <a:ext cx="5562600" cy="119410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266A743-EF4A-43C3-A6D2-836CDD906861}"/>
              </a:ext>
            </a:extLst>
          </p:cNvPr>
          <p:cNvSpPr txBox="1"/>
          <p:nvPr/>
        </p:nvSpPr>
        <p:spPr>
          <a:xfrm>
            <a:off x="2796337" y="3984684"/>
            <a:ext cx="6599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dirty="0">
                <a:hlinkClick r:id="rId3"/>
              </a:rPr>
              <a:t>https://answergarden.ch/1383532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27010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751666BB-B952-4470-9519-0C53B061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337" y="800976"/>
            <a:ext cx="659932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Wat is Marketing volgens jullie?</a:t>
            </a:r>
          </a:p>
          <a:p>
            <a:pPr algn="ctr">
              <a:buFont typeface="Arial" pitchFamily="34" charset="0"/>
              <a:buChar char="•"/>
            </a:pPr>
            <a:endParaRPr lang="nl-NL" sz="36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/>
            <a:endParaRPr lang="nl-NL" sz="44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" name="Picture 2" descr="Afbeeldingsresultaat voor de markt">
            <a:extLst>
              <a:ext uri="{FF2B5EF4-FFF2-40B4-BE49-F238E27FC236}">
                <a16:creationId xmlns:a16="http://schemas.microsoft.com/office/drawing/2014/main" id="{2883EED5-3F3F-4C7B-9BA7-F1AC66DC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09" y="1754375"/>
            <a:ext cx="7109582" cy="392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9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Marketing &amp; communicatie is: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F94BD0-FF76-43F0-86C3-355FEF3AB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78" y="2670515"/>
            <a:ext cx="4267844" cy="319858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Economie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418337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Psychologie</a:t>
            </a:r>
            <a:endParaRPr lang="nl-NL" sz="4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3D1A15F-175A-4CCE-A343-4D9199624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70515"/>
            <a:ext cx="5943600" cy="27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6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Sociologie</a:t>
            </a:r>
            <a:endParaRPr lang="nl-NL" sz="4400" dirty="0"/>
          </a:p>
        </p:txBody>
      </p:sp>
      <p:pic>
        <p:nvPicPr>
          <p:cNvPr id="3" name="Onlinemedia 2" title="You Can't Stop Us | Nike">
            <a:hlinkClick r:id="" action="ppaction://media"/>
            <a:extLst>
              <a:ext uri="{FF2B5EF4-FFF2-40B4-BE49-F238E27FC236}">
                <a16:creationId xmlns:a16="http://schemas.microsoft.com/office/drawing/2014/main" id="{73D1C838-F90D-4FCB-AD3C-87C385912C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51495" y="251281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Creativiteit</a:t>
            </a:r>
            <a:endParaRPr lang="nl-NL" sz="4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8EA4A43-290C-4187-972E-2DB488D5D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97" y="2549153"/>
            <a:ext cx="2491005" cy="33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3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Waarom is het belangrijk?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92D8D-DB31-4842-AEE7-A7BD15FF1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20"/>
          <a:stretch/>
        </p:blipFill>
        <p:spPr bwMode="auto">
          <a:xfrm>
            <a:off x="3553914" y="1828801"/>
            <a:ext cx="5084171" cy="42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4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Waarom is het belangrijk?</a:t>
            </a:r>
          </a:p>
        </p:txBody>
      </p:sp>
      <p:pic>
        <p:nvPicPr>
          <p:cNvPr id="4" name="Onlinemedia 3" title="Tomorrowland Around the World | Official Trailer">
            <a:hlinkClick r:id="" action="ppaction://media"/>
            <a:extLst>
              <a:ext uri="{FF2B5EF4-FFF2-40B4-BE49-F238E27FC236}">
                <a16:creationId xmlns:a16="http://schemas.microsoft.com/office/drawing/2014/main" id="{AE0F93A3-A5BD-4E7C-968E-80559FE204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7156" y="1714500"/>
            <a:ext cx="7857688" cy="44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138</Words>
  <Application>Microsoft Office PowerPoint</Application>
  <PresentationFormat>Breedbeeld</PresentationFormat>
  <Paragraphs>27</Paragraphs>
  <Slides>10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Wingdings</vt:lpstr>
      <vt:lpstr>Thema1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9</cp:revision>
  <dcterms:created xsi:type="dcterms:W3CDTF">2020-08-25T13:15:30Z</dcterms:created>
  <dcterms:modified xsi:type="dcterms:W3CDTF">2020-09-04T10:27:31Z</dcterms:modified>
</cp:coreProperties>
</file>